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56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1ADD-259D-4301-AE29-08200E065A8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6758-E5CF-49F8-A4CE-E784C3339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42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1ADD-259D-4301-AE29-08200E065A8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6758-E5CF-49F8-A4CE-E784C3339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16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1ADD-259D-4301-AE29-08200E065A8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6758-E5CF-49F8-A4CE-E784C3339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82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1ADD-259D-4301-AE29-08200E065A8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6758-E5CF-49F8-A4CE-E784C3339658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0454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1ADD-259D-4301-AE29-08200E065A8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6758-E5CF-49F8-A4CE-E784C3339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77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1ADD-259D-4301-AE29-08200E065A8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6758-E5CF-49F8-A4CE-E784C3339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665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1ADD-259D-4301-AE29-08200E065A8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6758-E5CF-49F8-A4CE-E784C3339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64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1ADD-259D-4301-AE29-08200E065A8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6758-E5CF-49F8-A4CE-E784C3339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837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1ADD-259D-4301-AE29-08200E065A8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6758-E5CF-49F8-A4CE-E784C3339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14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1ADD-259D-4301-AE29-08200E065A8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6758-E5CF-49F8-A4CE-E784C3339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90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1ADD-259D-4301-AE29-08200E065A8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6758-E5CF-49F8-A4CE-E784C3339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81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1ADD-259D-4301-AE29-08200E065A8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6758-E5CF-49F8-A4CE-E784C3339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11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1ADD-259D-4301-AE29-08200E065A8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6758-E5CF-49F8-A4CE-E784C3339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61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1ADD-259D-4301-AE29-08200E065A8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6758-E5CF-49F8-A4CE-E784C3339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46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1ADD-259D-4301-AE29-08200E065A8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6758-E5CF-49F8-A4CE-E784C3339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23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1ADD-259D-4301-AE29-08200E065A8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6758-E5CF-49F8-A4CE-E784C3339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34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1ADD-259D-4301-AE29-08200E065A8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6758-E5CF-49F8-A4CE-E784C3339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8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BA11ADD-259D-4301-AE29-08200E065A8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376758-E5CF-49F8-A4CE-E784C3339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569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4E4A0A-CAC1-F16F-580E-54DA1FB7B2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20993"/>
            <a:ext cx="7407797" cy="1072904"/>
          </a:xfrm>
        </p:spPr>
        <p:txBody>
          <a:bodyPr>
            <a:noAutofit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Come mi sentirei ?</a:t>
            </a:r>
            <a:br>
              <a:rPr lang="it-IT" sz="4400" b="1" dirty="0">
                <a:solidFill>
                  <a:srgbClr val="FF0000"/>
                </a:solidFill>
              </a:rPr>
            </a:br>
            <a:r>
              <a:rPr lang="it-IT" sz="4400" dirty="0"/>
              <a:t>se non potessi dire</a:t>
            </a:r>
            <a:br>
              <a:rPr lang="it-IT" sz="4400" dirty="0"/>
            </a:br>
            <a:r>
              <a:rPr lang="it-IT" sz="4400" dirty="0"/>
              <a:t>quello di cui ho bisogno, </a:t>
            </a:r>
            <a:br>
              <a:rPr lang="it-IT" sz="4400" dirty="0"/>
            </a:br>
            <a:r>
              <a:rPr lang="it-IT" sz="4400" dirty="0"/>
              <a:t>cosa mi fa stare bene o male, </a:t>
            </a:r>
            <a:br>
              <a:rPr lang="it-IT" sz="4400" dirty="0"/>
            </a:br>
            <a:r>
              <a:rPr lang="it-IT" sz="4400" dirty="0"/>
              <a:t>quello che voglio  o non voglio fare</a:t>
            </a:r>
            <a:br>
              <a:rPr lang="it-IT" sz="4400" dirty="0"/>
            </a:br>
            <a:r>
              <a:rPr lang="it-IT" sz="4400" b="1" dirty="0">
                <a:solidFill>
                  <a:srgbClr val="FF0000"/>
                </a:solidFill>
              </a:rPr>
              <a:t>Come mi sentirei </a:t>
            </a:r>
            <a:r>
              <a:rPr lang="it-IT" sz="4400" dirty="0"/>
              <a:t>in un paese di cui non conosco il linguaggio? Se non capissi bene quello che gli altri dicono?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DF0E521-EAAD-3DDB-A786-7A1B30F63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959" y="82344"/>
            <a:ext cx="5138009" cy="4848471"/>
          </a:xfrm>
          <a:prstGeom prst="rect">
            <a:avLst/>
          </a:prstGeom>
        </p:spPr>
      </p:pic>
      <p:pic>
        <p:nvPicPr>
          <p:cNvPr id="5" name="Elemento grafico 4" descr="Punto interrogativo">
            <a:extLst>
              <a:ext uri="{FF2B5EF4-FFF2-40B4-BE49-F238E27FC236}">
                <a16:creationId xmlns:a16="http://schemas.microsoft.com/office/drawing/2014/main" id="{2A2184F4-6193-7A50-6916-80962F942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8737" y="3313563"/>
            <a:ext cx="2091814" cy="20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1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F186C23-0DA6-E1AC-BFF3-3FF973767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8" y="654756"/>
            <a:ext cx="9764888" cy="539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3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4BAA3C-0693-A97A-F57E-2F4600F07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78" y="790223"/>
            <a:ext cx="9471378" cy="55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0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321F20C-FE1E-6560-7DB6-A821A39A7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22" y="620889"/>
            <a:ext cx="9493955" cy="50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05AAC9C-2C9C-E620-247E-DC6668DD6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55" y="927452"/>
            <a:ext cx="8963377" cy="43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3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FADEB7-2AC7-9963-E79B-5887F6B3C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22" y="699911"/>
            <a:ext cx="9281489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81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ACAEBC-155A-03B4-6891-B18117EF9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7" y="778934"/>
            <a:ext cx="9448800" cy="48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7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423AD7A-C0EE-C2BB-57E1-5C76E3D90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20" y="880533"/>
            <a:ext cx="884996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0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E66F693-5033-9964-63CA-D4EB4307B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67" y="203201"/>
            <a:ext cx="8737600" cy="64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0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6CD9EBB-68C7-FD5B-C6D4-3B86A3CC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41113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I linguaggi sono le strade per esprimere i nostri bisogni, le nostre emozioni e il mezzo per conoscere gli altri,  un mezzo per viaggiare e conoscere il mondo.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3EF7638-9759-EA2C-6347-95F6B5E0E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409" y="4083305"/>
            <a:ext cx="3456490" cy="261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7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120242E-291B-1A47-9804-216EDD3F79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5431" y="3068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Carta dei diritti della comunicazione</a:t>
            </a:r>
            <a:br>
              <a:rPr lang="it-IT" dirty="0"/>
            </a:b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5D57D95-6F9E-7DBF-6EDB-A4A5E24F3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53" y="1800645"/>
            <a:ext cx="10410278" cy="132556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30AF17-3408-F1BD-3996-EF49397E8116}"/>
              </a:ext>
            </a:extLst>
          </p:cNvPr>
          <p:cNvSpPr txBox="1"/>
          <p:nvPr/>
        </p:nvSpPr>
        <p:spPr>
          <a:xfrm>
            <a:off x="4153710" y="3126208"/>
            <a:ext cx="6546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Riconosciuta  dall’ Organizzazione          e   dall’Onu</a:t>
            </a:r>
          </a:p>
          <a:p>
            <a:r>
              <a:rPr lang="it-IT" sz="2400" b="1" dirty="0"/>
              <a:t>                          mondiale della Sanità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D196BD3-1A01-D940-640C-DE5AE1A4A552}"/>
              </a:ext>
            </a:extLst>
          </p:cNvPr>
          <p:cNvSpPr/>
          <p:nvPr/>
        </p:nvSpPr>
        <p:spPr>
          <a:xfrm>
            <a:off x="281354" y="4209180"/>
            <a:ext cx="11445072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Ogni persona ha il diritto di esprimersi </a:t>
            </a:r>
          </a:p>
          <a:p>
            <a:pPr algn="ctr"/>
            <a: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qualcuno ha una </a:t>
            </a:r>
          </a:p>
          <a:p>
            <a:pPr algn="ctr"/>
            <a: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difficoltà di linguaggio dobbiamo rimuovere gli ostacoli </a:t>
            </a:r>
          </a:p>
          <a:p>
            <a:pPr algn="ctr"/>
            <a: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Perciò sono stati inventati linguaggi come il Braille, la LIS e</a:t>
            </a:r>
          </a:p>
          <a:p>
            <a:pPr algn="ctr"/>
            <a: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 comunicazione Aumentativa alternativa che usa immagini</a:t>
            </a:r>
          </a:p>
          <a:p>
            <a:pPr algn="ctr"/>
            <a:r>
              <a:rPr lang="it-IT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it-IT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742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DD34871-F2F7-5CEA-4868-12D54908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Quando abbiamo qualcosa.. Non ne comprendiamo l’importanza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6995788-FC81-C3A9-3919-C2F473961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26" y="1933780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832F65B-FE89-818C-FE96-2FD8F7008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32" y="2192061"/>
            <a:ext cx="3553321" cy="103837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EB0E95-A924-1576-0425-F7E1C131F537}"/>
              </a:ext>
            </a:extLst>
          </p:cNvPr>
          <p:cNvSpPr txBox="1"/>
          <p:nvPr/>
        </p:nvSpPr>
        <p:spPr>
          <a:xfrm>
            <a:off x="469948" y="4109449"/>
            <a:ext cx="84625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</a:rPr>
              <a:t>Leggiamo insieme gli articoli  </a:t>
            </a:r>
          </a:p>
          <a:p>
            <a:r>
              <a:rPr lang="it-IT" sz="4800" dirty="0">
                <a:solidFill>
                  <a:srgbClr val="FF0000"/>
                </a:solidFill>
              </a:rPr>
              <a:t>Sarà un modo per aumentare la </a:t>
            </a:r>
          </a:p>
          <a:p>
            <a:r>
              <a:rPr lang="it-IT" sz="4800" dirty="0">
                <a:solidFill>
                  <a:srgbClr val="FF0000"/>
                </a:solidFill>
              </a:rPr>
              <a:t>nostra consapevolezza</a:t>
            </a:r>
          </a:p>
        </p:txBody>
      </p:sp>
    </p:spTree>
    <p:extLst>
      <p:ext uri="{BB962C8B-B14F-4D97-AF65-F5344CB8AC3E}">
        <p14:creationId xmlns:p14="http://schemas.microsoft.com/office/powerpoint/2010/main" val="123468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2E40602-8F45-7F2F-AA8E-64580F84E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768"/>
            <a:ext cx="12287609" cy="56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6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0FA9736-AA40-7A72-9C54-2FAE74A0C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5" y="875070"/>
            <a:ext cx="11257936" cy="516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1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5270888-2018-D1E5-5D9B-1AAFDF093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9" y="508000"/>
            <a:ext cx="11480800" cy="55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0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57765B6-874B-C250-99F9-F1A53DD0B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3" y="598312"/>
            <a:ext cx="10171289" cy="531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C39C427-7C41-54E5-80F9-118012D0B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44" y="699911"/>
            <a:ext cx="10272889" cy="54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94731"/>
      </p:ext>
    </p:extLst>
  </p:cSld>
  <p:clrMapOvr>
    <a:masterClrMapping/>
  </p:clrMapOvr>
</p:sld>
</file>

<file path=ppt/theme/theme1.xml><?xml version="1.0" encoding="utf-8"?>
<a:theme xmlns:a="http://schemas.openxmlformats.org/drawingml/2006/main" name="Profondità">
  <a:themeElements>
    <a:clrScheme name="Profondità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ità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ità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Profondità</Template>
  <TotalTime>138</TotalTime>
  <Words>167</Words>
  <Application>Microsoft Office PowerPoint</Application>
  <PresentationFormat>Widescreen</PresentationFormat>
  <Paragraphs>16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Corbel</vt:lpstr>
      <vt:lpstr>Profondità</vt:lpstr>
      <vt:lpstr>Come mi sentirei ? se non potessi dire quello di cui ho bisogno,  cosa mi fa stare bene o male,  quello che voglio  o non voglio fare Come mi sentirei in un paese di cui non conosco il linguaggio? Se non capissi bene quello che gli altri dicono?</vt:lpstr>
      <vt:lpstr> I linguaggi sono le strade per esprimere i nostri bisogni, le nostre emozioni e il mezzo per conoscere gli altri,  un mezzo per viaggiare e conoscere il mondo.  </vt:lpstr>
      <vt:lpstr>Carta dei diritti della comunicazione </vt:lpstr>
      <vt:lpstr>Quando abbiamo qualcosa.. Non ne comprendiamo l’importanza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UTENTE</dc:creator>
  <cp:lastModifiedBy>UTENTE</cp:lastModifiedBy>
  <cp:revision>2</cp:revision>
  <dcterms:created xsi:type="dcterms:W3CDTF">2024-09-24T10:53:55Z</dcterms:created>
  <dcterms:modified xsi:type="dcterms:W3CDTF">2024-09-24T13:12:15Z</dcterms:modified>
</cp:coreProperties>
</file>